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42"/>
    <p:restoredTop sz="96327"/>
  </p:normalViewPr>
  <p:slideViewPr>
    <p:cSldViewPr snapToGrid="0" snapToObjects="1">
      <p:cViewPr>
        <p:scale>
          <a:sx n="110" d="100"/>
          <a:sy n="110" d="100"/>
        </p:scale>
        <p:origin x="736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0E6AE-317D-7D9C-53F1-586F4D5E8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900DB9-0E34-6EE9-F8A2-FCFB8F41E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B1138-05C1-26D0-F4A7-A3217F4D7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150E8-4432-3EA2-3FC3-8D62416D3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86D88-3B2F-D088-BE65-F102E9ED2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3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B1B1-2AFA-7282-4C69-20EACE7E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252564-467A-D7DD-717E-F35161A4D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E1818-DFC6-BAD8-CBCF-A5800A7C3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13623-7F05-2A0B-89B1-817DB9584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3D33C-D350-F7F7-727F-9DC8FE8A6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4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55880D-1137-2411-0A7A-D27CF5914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BA68D-41F5-B298-4B00-B18A74ADAE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08CAC-7DBA-D16F-A876-71AAEAC6E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BE519-56AA-4469-BCB3-2D55CD6E7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9F32F-65B4-0324-B336-B8D3A7BC2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11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820BD-BF75-F73A-DF64-126308791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09649-072D-FB83-AEF5-CC195554D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25C18-94CE-7102-7CFE-3539A9F7D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60562-5F59-7D7F-651A-C0B43ADB9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77B08-BB89-6DF7-7FA9-57C06CBD8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29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51D6B-3DA7-6F6F-099D-2521B751B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9E6EA-2E4D-ABD8-CCAF-540262382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5B2EB-2F46-B73D-C64C-213294EB8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90AE3-073D-3259-FCA8-453036A5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B579-D294-4F35-A66A-5B7C0064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026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233E2-EC30-731D-6F61-985C3292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717AD-95E2-A7AA-B508-6E988CF9D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BC9C50-0966-74E6-3163-B70083348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0BE01-CF19-E1EC-CDEA-6343AFACB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AE9FBF-B6EC-FD52-2118-5BEB7D03C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CE14E-C00A-4056-BBCC-FE7FA650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65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9A495-054E-4958-9087-694B3FAA0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17FBF-9402-CD9D-0F3F-378BCAB98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6FA47A-F33F-0D89-4CFC-AF91E02153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8AE6E-2E1C-D2DF-3A0C-77B217A00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A2D1EB-A51E-8664-91AF-2123352819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3B4E14-AFBE-DD98-69C7-F5826D7A6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55388-1B3A-DF95-4ED7-2528C49A9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42AC46-BE1B-A0B2-6CA0-79EEBB8E7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70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FE8A8-95B5-EA51-0FFD-6AD2A18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285E88-51E7-2419-8CA8-F1EE8FA51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3061D-BFE5-8091-8044-7F4152D82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20E44-004D-03E4-511D-DCC620A2A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25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F2DFC5-7BF4-1E9C-DB83-6A89FB583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C659F-55F3-6E68-FB09-BCFDE6C33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82716-447B-B3C4-19A1-0AD8EFF94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4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45200-CDFB-6D79-957B-6DB995FF8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9F742-551B-E887-17D0-D66B9F474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C14EC-A938-F9FB-6730-3BEACFE59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B6E05-89D6-92EF-7ACF-82ACFFB3B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D7B24-CC32-C9CE-986A-5695B73F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D6148-207B-8618-A60E-0F155C2C7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63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4956B-A48D-F0BF-7479-960BA9802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939E1-A03E-818A-9DEF-AB563BD72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E6F602-4CFC-29DB-EC6A-2293E4B06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423BB6-B794-C13D-CEA6-F4FA5D357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3D0CE-A1CA-524A-BB98-B5FE91425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8DA38-A135-43AF-3162-DFF1F08B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96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89EE2E-DF66-8043-EFFB-B5B5E6568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BD8D2-32E8-1188-6E19-5833EC15C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675CA-A8C9-FF8F-7429-521B67F555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BDB8E-556E-DB48-83B1-4FF07A0D1F8C}" type="datetimeFigureOut">
              <a:rPr lang="en-US" smtClean="0"/>
              <a:t>4/19/22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28367-0049-4535-D516-0D8E1993A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03E05-A22F-D9A4-56A5-FDF3D290C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88404-8709-2240-B7A7-A8C769CB5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4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FB0F9B-4C06-2455-B35E-8C1C0CEF5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77004" y="2394301"/>
            <a:ext cx="4871467" cy="365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04868F-0D03-5BEC-0B8C-6711E7328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" y="1785368"/>
            <a:ext cx="6495288" cy="48714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05C518-4B67-06FE-B7A2-53DAE63E94BE}"/>
              </a:ext>
            </a:extLst>
          </p:cNvPr>
          <p:cNvSpPr txBox="1"/>
          <p:nvPr/>
        </p:nvSpPr>
        <p:spPr>
          <a:xfrm>
            <a:off x="746760" y="493503"/>
            <a:ext cx="5899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p5704 – 120/80 grit, perm test</a:t>
            </a:r>
            <a:endParaRPr lang="en-US" sz="4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768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706AC6-521A-85E2-7B06-D53044060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736" y="0"/>
            <a:ext cx="821452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4D46152-041D-9857-B234-7D124D82E869}"/>
              </a:ext>
            </a:extLst>
          </p:cNvPr>
          <p:cNvSpPr txBox="1"/>
          <p:nvPr/>
        </p:nvSpPr>
        <p:spPr>
          <a:xfrm>
            <a:off x="9492018" y="54591"/>
            <a:ext cx="6190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p5704</a:t>
            </a:r>
            <a:endParaRPr lang="en-US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618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C653AD-C22B-B39C-81DB-86CDF7CE4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166" y="1092200"/>
            <a:ext cx="4673600" cy="4673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D30ABE-9B38-CB5A-98CD-32D12DF87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634" y="1092200"/>
            <a:ext cx="49022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75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BCC866-C5C9-AF26-77BB-052E39375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19" y="1919224"/>
            <a:ext cx="4902200" cy="4673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48D71B-D285-EA75-0A0B-FBD3B5CEF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716" y="1919224"/>
            <a:ext cx="4902200" cy="4673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3C6517-41F0-50D1-C15B-A6EFF194813D}"/>
              </a:ext>
            </a:extLst>
          </p:cNvPr>
          <p:cNvSpPr txBox="1"/>
          <p:nvPr/>
        </p:nvSpPr>
        <p:spPr>
          <a:xfrm>
            <a:off x="4424778" y="618056"/>
            <a:ext cx="346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p5641 – machine rough, NS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osc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09B81E-49C3-A270-DB8C-EFA9D13E9F36}"/>
              </a:ext>
            </a:extLst>
          </p:cNvPr>
          <p:cNvSpPr/>
          <p:nvPr/>
        </p:nvSpPr>
        <p:spPr>
          <a:xfrm>
            <a:off x="1255775" y="619497"/>
            <a:ext cx="304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p5607 – 600 grit, NS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osc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p5608 – 600 grit, PP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osc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C9560C-2723-7533-AC10-42F9778A6FF6}"/>
              </a:ext>
            </a:extLst>
          </p:cNvPr>
          <p:cNvSpPr txBox="1"/>
          <p:nvPr/>
        </p:nvSpPr>
        <p:spPr>
          <a:xfrm>
            <a:off x="8320122" y="623464"/>
            <a:ext cx="346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p5704 – 80/120 grit,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delP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6E2659D-BEBD-E693-3BB9-4B4A91029F33}"/>
              </a:ext>
            </a:extLst>
          </p:cNvPr>
          <p:cNvSpPr/>
          <p:nvPr/>
        </p:nvSpPr>
        <p:spPr>
          <a:xfrm>
            <a:off x="1078992" y="502920"/>
            <a:ext cx="10195560" cy="941832"/>
          </a:xfrm>
          <a:prstGeom prst="roundRect">
            <a:avLst>
              <a:gd name="adj" fmla="val 792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95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BCC866-C5C9-AF26-77BB-052E39375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19" y="1919224"/>
            <a:ext cx="4902200" cy="4673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C9560C-2723-7533-AC10-42F9778A6FF6}"/>
              </a:ext>
            </a:extLst>
          </p:cNvPr>
          <p:cNvSpPr txBox="1"/>
          <p:nvPr/>
        </p:nvSpPr>
        <p:spPr>
          <a:xfrm>
            <a:off x="7070056" y="1963954"/>
            <a:ext cx="409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Proposed plan: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Re-roughen w/ same grit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Repeat: 10, 15, 20 flow-thru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Include NS and/or PP oscillations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[0.2, 0.4, 0.6, 0.8, 1.0]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Mpa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When?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22 Apr 2022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7BAA476-6D29-2F59-5CF1-B34C2E8EB253}"/>
              </a:ext>
            </a:extLst>
          </p:cNvPr>
          <p:cNvSpPr/>
          <p:nvPr/>
        </p:nvSpPr>
        <p:spPr>
          <a:xfrm rot="21275164">
            <a:off x="1144001" y="3486881"/>
            <a:ext cx="4321875" cy="9805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73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75</Words>
  <Application>Microsoft Macintosh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Wood, Clay Emerson</dc:creator>
  <cp:lastModifiedBy>Wood, Clay Emerson</cp:lastModifiedBy>
  <cp:revision>13</cp:revision>
  <dcterms:created xsi:type="dcterms:W3CDTF">2022-04-19T17:26:06Z</dcterms:created>
  <dcterms:modified xsi:type="dcterms:W3CDTF">2022-04-19T20:12:54Z</dcterms:modified>
</cp:coreProperties>
</file>

<file path=docProps/thumbnail.jpeg>
</file>